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B6D99-32AB-4988-B0C7-24BD68D51348}" type="datetimeFigureOut">
              <a:rPr lang="en-US" smtClean="0"/>
              <a:t>8/20/2011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60B-3BDA-4C3D-A4EC-715A875145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47BA4-74EF-4377-99E0-128D6963C0A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0C8E-CBC9-4A0D-97D5-DC1EA704E1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CFACFD-559D-40CD-AD35-EB19F9B0FA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76200"/>
            <a:ext cx="72390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4572000"/>
            <a:ext cx="2647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43200" y="4800600"/>
            <a:ext cx="411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Hales Corners Teams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#10 v. #11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At Home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February  7, 2011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6856413"/>
            <a:ext cx="45751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HCL Teams pictures</dc:title>
  <dc:creator>Audrey  Behling</dc:creator>
  <dc:description/>
  <cp:lastModifiedBy>Bryan</cp:lastModifiedBy>
  <cp:revision>11</cp:revision>
  <dcterms:created xsi:type="dcterms:W3CDTF">2011-03-03T22:08:26Z</dcterms:created>
  <dcterms:modified xsi:type="dcterms:W3CDTF">2011-08-20T17:07:21Z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HCL Teams pictures</vt:lpwstr>
  </property>
  <property fmtid="{D5CDD505-2E9C-101B-9397-08002B2CF9AE}" pid="3" name="SlideDescription">
    <vt:lpwstr/>
  </property>
</Properties>
</file>